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sldIdLst>
    <p:sldId id="256" r:id="rId2"/>
    <p:sldId id="258" r:id="rId3"/>
    <p:sldId id="259" r:id="rId4"/>
    <p:sldId id="262" r:id="rId5"/>
    <p:sldId id="264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4682"/>
  </p:normalViewPr>
  <p:slideViewPr>
    <p:cSldViewPr snapToGrid="0" snapToObjects="1">
      <p:cViewPr varScale="1">
        <p:scale>
          <a:sx n="84" d="100"/>
          <a:sy n="84" d="100"/>
        </p:scale>
        <p:origin x="20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A2261-672D-444A-9277-280533F9E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D6066A-E7A7-EE42-AFD0-101F2911B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934387-ED3A-5746-B1E5-C87339FA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2C57D3-478A-8E4E-9460-FA2B1A19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81A08F-4031-BA44-A1D5-C64F5191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6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3B4E6-D54E-134F-9056-257C16D6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0C99D3-41C5-634A-B320-A4CC787EE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47A19C-506C-C34A-9622-FD6E4AE7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4664F4-C37F-2F49-AA76-BADF8F3F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623F7A-9D74-A94C-BFF3-7BDCBFE4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2CFCF1-24DB-824C-BB58-3F70F4829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7D75CC-0282-2E42-8D57-FAE66FC2D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490C0E-5441-534D-918F-4F2A6765A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FF5D7E-0A74-8F44-8185-27D5FA3B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DC8B7-35F4-4F4B-98C8-144A527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2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11CE-7E2A-4B44-85D0-C7B03B83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08C20C-B665-BA4D-B131-FE254BAD9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AE1E1-A18E-1349-BEEC-799FD45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AFD8C4-196B-E547-AC18-5A8FCBE9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A58BC6-3BE2-F94C-A08B-EB643ED6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6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D5563-F9B9-AF41-9DC5-32DC05DD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0E2AA3-F641-E54D-94B4-20C865670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70DBE7-68FD-0B4E-B426-9D3EFBEF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058A4B-B63F-B643-954A-8DDB5456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5C6191-F141-8340-B805-46DA700D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2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B1E24-D759-444C-8C6B-C7EC07F4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6586A8-0FAF-0C4E-BBE0-FBEC93FC8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B3C469-EA79-3940-8FF0-44B6D424A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566D8C-3830-F844-B7C6-D5B9CA64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9418F9-D72F-3E41-BD09-E61C3729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EF1FBA-C8C6-C34B-9FCB-30197A57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2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91D02-23A4-0045-BCCF-3EC93FBE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A63CED-64F8-0142-B4C9-69A812D18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AB9045-F5CC-8640-962E-813BEF800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85B2B8-BE16-8244-955A-F4FD509C4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34B392-46C1-2741-971D-45D050DC6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4183242-57D8-0745-BC3B-29BD21E8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B221E2-10BC-D643-8AD6-3726D252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0918E5-0C51-9F4C-A35E-1CF63459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5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BA9C8-9A1B-6243-B42D-5B7BE16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85B013-21F7-CF47-8533-C24BEC7B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BF239D-EE19-D144-A39B-D2F5BD28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68E92C-21F9-A542-A70A-231B675C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0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0119C3-F6C3-144C-BE80-DA47267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89B6D3-7631-C14E-99D5-79C7077A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87211E-004E-4846-8B5F-B0A7470B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8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2EB74-D4EC-B94A-8E42-1A6D907C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44115-8334-004B-8F65-E11C466E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F96E89-D501-164B-9C52-ED6F35D5D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B12788-4661-8941-9661-824E2A2E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819FC-B714-5640-B38D-939657A6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89D902-069A-E14F-BC80-08DE278F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4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1B276-9F14-B64D-A1FB-2B48B19F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FCAF83-AA19-7242-832B-11B4DF257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36E89E-062E-9A4E-BC72-60BF25ED7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9EE4B7-0DEB-284E-BD9B-89B7A19B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680466-0283-A040-B06C-8281A6F2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7A97F0-F09D-0947-A9FF-8674F1CF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6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CF9D67-0BC7-DB4B-A335-643A6B4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C5BDCD-29FB-1644-8F84-861C4C42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F8CDA9-8BE9-184C-ABA8-BC7EF55B7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CC8ECD-3915-F940-B82F-2ED6620A5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39E420-12DE-724F-B9C3-24A82DC98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BF2FDD-11C6-7741-AAC8-893FD1A4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34" y="552754"/>
            <a:ext cx="3121573" cy="340315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AA51797-8609-2949-B158-F2A99FA4E2CB}"/>
              </a:ext>
            </a:extLst>
          </p:cNvPr>
          <p:cNvSpPr/>
          <p:nvPr/>
        </p:nvSpPr>
        <p:spPr>
          <a:xfrm>
            <a:off x="0" y="4088523"/>
            <a:ext cx="12192000" cy="2769477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65340-9BF7-3949-9728-CB8326982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192" y="4570145"/>
            <a:ext cx="4424856" cy="903116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>
                <a:solidFill>
                  <a:schemeClr val="bg1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80C3DA7-73AA-4844-A99C-F7E5F610D81C}"/>
              </a:ext>
            </a:extLst>
          </p:cNvPr>
          <p:cNvSpPr txBox="1">
            <a:spLocks/>
          </p:cNvSpPr>
          <p:nvPr/>
        </p:nvSpPr>
        <p:spPr>
          <a:xfrm>
            <a:off x="6800850" y="5772151"/>
            <a:ext cx="5186855" cy="823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Irina </a:t>
            </a:r>
            <a:r>
              <a:rPr lang="en-GB" sz="18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Grinico</a:t>
            </a:r>
            <a:r>
              <a:rPr lang="en-GB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Phillipp</a:t>
            </a:r>
            <a:r>
              <a:rPr lang="en-GB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Schürch</a:t>
            </a:r>
            <a:r>
              <a:rPr lang="en-GB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, Carlota Soler </a:t>
            </a:r>
            <a:r>
              <a:rPr lang="en-GB" sz="18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Arasanz</a:t>
            </a:r>
            <a:endParaRPr lang="en-GB" sz="18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948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272708-3E77-A54E-86E9-EB6B20BC0F4E}"/>
              </a:ext>
            </a:extLst>
          </p:cNvPr>
          <p:cNvSpPr/>
          <p:nvPr/>
        </p:nvSpPr>
        <p:spPr>
          <a:xfrm>
            <a:off x="0" y="0"/>
            <a:ext cx="12192000" cy="1428749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9B7D70B-9C2B-F34B-BE02-FE463EF14342}"/>
              </a:ext>
            </a:extLst>
          </p:cNvPr>
          <p:cNvSpPr txBox="1">
            <a:spLocks/>
          </p:cNvSpPr>
          <p:nvPr/>
        </p:nvSpPr>
        <p:spPr>
          <a:xfrm>
            <a:off x="241737" y="418561"/>
            <a:ext cx="4424856" cy="90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77"/>
              </a:rPr>
              <a:t>Problem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2C71B6-9D26-EE41-AB2B-50BAD6CF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4883637"/>
            <a:ext cx="1719262" cy="1874350"/>
          </a:xfrm>
          <a:prstGeom prst="rect">
            <a:avLst/>
          </a:prstGeom>
        </p:spPr>
      </p:pic>
      <p:sp>
        <p:nvSpPr>
          <p:cNvPr id="42" name="Título 1">
            <a:extLst>
              <a:ext uri="{FF2B5EF4-FFF2-40B4-BE49-F238E27FC236}">
                <a16:creationId xmlns:a16="http://schemas.microsoft.com/office/drawing/2014/main" id="{24F89863-9AB2-0043-B354-5CAE7581B5A4}"/>
              </a:ext>
            </a:extLst>
          </p:cNvPr>
          <p:cNvSpPr txBox="1">
            <a:spLocks/>
          </p:cNvSpPr>
          <p:nvPr/>
        </p:nvSpPr>
        <p:spPr>
          <a:xfrm>
            <a:off x="241737" y="6400800"/>
            <a:ext cx="4424856" cy="32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3986BB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A8C9CD11-82F1-6B4E-8D15-5D3715EEA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0" t="11535" r="14884" b="6667"/>
          <a:stretch/>
        </p:blipFill>
        <p:spPr>
          <a:xfrm>
            <a:off x="3590598" y="1740238"/>
            <a:ext cx="3581728" cy="348498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7082B982-30B5-9941-83A7-6A02F604D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8" y="1743657"/>
            <a:ext cx="2599689" cy="348793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BAECD34-15B1-C747-B16E-2335BA653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93" b="2260"/>
          <a:stretch/>
        </p:blipFill>
        <p:spPr>
          <a:xfrm>
            <a:off x="7348847" y="1743189"/>
            <a:ext cx="2800350" cy="34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272708-3E77-A54E-86E9-EB6B20BC0F4E}"/>
              </a:ext>
            </a:extLst>
          </p:cNvPr>
          <p:cNvSpPr/>
          <p:nvPr/>
        </p:nvSpPr>
        <p:spPr>
          <a:xfrm>
            <a:off x="0" y="0"/>
            <a:ext cx="12192000" cy="1428749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9B7D70B-9C2B-F34B-BE02-FE463EF14342}"/>
              </a:ext>
            </a:extLst>
          </p:cNvPr>
          <p:cNvSpPr txBox="1">
            <a:spLocks/>
          </p:cNvSpPr>
          <p:nvPr/>
        </p:nvSpPr>
        <p:spPr>
          <a:xfrm>
            <a:off x="241737" y="418561"/>
            <a:ext cx="4424856" cy="90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77"/>
              </a:rPr>
              <a:t>Idea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2C71B6-9D26-EE41-AB2B-50BAD6CF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4883637"/>
            <a:ext cx="1719262" cy="18743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C14A68D-C235-0242-8066-83723D48C173}"/>
              </a:ext>
            </a:extLst>
          </p:cNvPr>
          <p:cNvSpPr txBox="1">
            <a:spLocks/>
          </p:cNvSpPr>
          <p:nvPr/>
        </p:nvSpPr>
        <p:spPr>
          <a:xfrm>
            <a:off x="241737" y="6400800"/>
            <a:ext cx="4424856" cy="32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3986BB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pic>
        <p:nvPicPr>
          <p:cNvPr id="9" name="Gráfico 8" descr="Perro">
            <a:extLst>
              <a:ext uri="{FF2B5EF4-FFF2-40B4-BE49-F238E27FC236}">
                <a16:creationId xmlns:a16="http://schemas.microsoft.com/office/drawing/2014/main" id="{F7F66EA9-818E-0243-ACC2-20CB40CF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6959" y="2239874"/>
            <a:ext cx="914400" cy="914400"/>
          </a:xfrm>
          <a:prstGeom prst="rect">
            <a:avLst/>
          </a:prstGeom>
        </p:spPr>
      </p:pic>
      <p:pic>
        <p:nvPicPr>
          <p:cNvPr id="12" name="Gráfico 11" descr="Martillo">
            <a:extLst>
              <a:ext uri="{FF2B5EF4-FFF2-40B4-BE49-F238E27FC236}">
                <a16:creationId xmlns:a16="http://schemas.microsoft.com/office/drawing/2014/main" id="{52BE0BB3-1013-8144-95C3-44D9FE609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965" y="3323376"/>
            <a:ext cx="914400" cy="914400"/>
          </a:xfrm>
          <a:prstGeom prst="rect">
            <a:avLst/>
          </a:prstGeom>
        </p:spPr>
      </p:pic>
      <p:pic>
        <p:nvPicPr>
          <p:cNvPr id="14" name="Gráfico 13" descr="Regadera">
            <a:extLst>
              <a:ext uri="{FF2B5EF4-FFF2-40B4-BE49-F238E27FC236}">
                <a16:creationId xmlns:a16="http://schemas.microsoft.com/office/drawing/2014/main" id="{C644216B-78D2-904E-860A-497C3443A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9931" y="4535408"/>
            <a:ext cx="914400" cy="914400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9E626C4A-7850-B54F-B291-9CBD23DB76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7404" y="2310397"/>
            <a:ext cx="914400" cy="9144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7FBE6E64-4984-7F40-BDAF-48115D515FE1}"/>
              </a:ext>
            </a:extLst>
          </p:cNvPr>
          <p:cNvGrpSpPr/>
          <p:nvPr/>
        </p:nvGrpSpPr>
        <p:grpSpPr>
          <a:xfrm>
            <a:off x="7855157" y="3106428"/>
            <a:ext cx="1366837" cy="1176197"/>
            <a:chOff x="6028282" y="3368236"/>
            <a:chExt cx="1366837" cy="1176197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09AF47FC-5C80-BA45-A22D-196038CA3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18" t="31987" r="29077" b="41564"/>
            <a:stretch/>
          </p:blipFill>
          <p:spPr>
            <a:xfrm>
              <a:off x="6028282" y="3644319"/>
              <a:ext cx="1214437" cy="900114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4963E41-1008-954C-8092-A37BE3E92FCF}"/>
                </a:ext>
              </a:extLst>
            </p:cNvPr>
            <p:cNvSpPr/>
            <p:nvPr/>
          </p:nvSpPr>
          <p:spPr>
            <a:xfrm>
              <a:off x="6909344" y="3368236"/>
              <a:ext cx="485775" cy="417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Gráfico 22" descr="Apretón de manos">
            <a:extLst>
              <a:ext uri="{FF2B5EF4-FFF2-40B4-BE49-F238E27FC236}">
                <a16:creationId xmlns:a16="http://schemas.microsoft.com/office/drawing/2014/main" id="{50DB3ACB-AFF3-B443-B087-D140F9BA3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0429" y="4475694"/>
            <a:ext cx="998637" cy="998637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CFF7E446-776E-D44D-A7DB-D3EB2B9A8747}"/>
              </a:ext>
            </a:extLst>
          </p:cNvPr>
          <p:cNvGrpSpPr/>
          <p:nvPr/>
        </p:nvGrpSpPr>
        <p:grpSpPr>
          <a:xfrm>
            <a:off x="4505857" y="2386699"/>
            <a:ext cx="1584444" cy="1434354"/>
            <a:chOff x="3177623" y="2473703"/>
            <a:chExt cx="1584444" cy="1434354"/>
          </a:xfrm>
        </p:grpSpPr>
        <p:pic>
          <p:nvPicPr>
            <p:cNvPr id="16" name="Gráfico 15" descr="Grupo de personas">
              <a:extLst>
                <a:ext uri="{FF2B5EF4-FFF2-40B4-BE49-F238E27FC236}">
                  <a16:creationId xmlns:a16="http://schemas.microsoft.com/office/drawing/2014/main" id="{CF6324EC-FD90-EC42-94E8-576D67D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01613" y="2473703"/>
              <a:ext cx="1364980" cy="1364980"/>
            </a:xfrm>
            <a:prstGeom prst="rect">
              <a:avLst/>
            </a:prstGeom>
          </p:spPr>
        </p:pic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B914913-CB49-3242-A940-02F724859A60}"/>
                </a:ext>
              </a:extLst>
            </p:cNvPr>
            <p:cNvSpPr/>
            <p:nvPr/>
          </p:nvSpPr>
          <p:spPr>
            <a:xfrm>
              <a:off x="3177623" y="3368953"/>
              <a:ext cx="1584444" cy="539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8" name="Gráfico 27" descr="Ojo">
            <a:extLst>
              <a:ext uri="{FF2B5EF4-FFF2-40B4-BE49-F238E27FC236}">
                <a16:creationId xmlns:a16="http://schemas.microsoft.com/office/drawing/2014/main" id="{07459575-FC57-524F-AC46-A39F6AA2BB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28626" y="3520035"/>
            <a:ext cx="914400" cy="914400"/>
          </a:xfrm>
          <a:prstGeom prst="rect">
            <a:avLst/>
          </a:prstGeom>
        </p:spPr>
      </p:pic>
      <p:pic>
        <p:nvPicPr>
          <p:cNvPr id="32" name="Gráfico 31" descr="Reloj de arena">
            <a:extLst>
              <a:ext uri="{FF2B5EF4-FFF2-40B4-BE49-F238E27FC236}">
                <a16:creationId xmlns:a16="http://schemas.microsoft.com/office/drawing/2014/main" id="{42EDE2A4-EB0E-2348-847E-582102A02B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90833" y="4494975"/>
            <a:ext cx="914400" cy="914400"/>
          </a:xfrm>
          <a:prstGeom prst="rect">
            <a:avLst/>
          </a:prstGeom>
        </p:spPr>
      </p:pic>
      <p:pic>
        <p:nvPicPr>
          <p:cNvPr id="34" name="Gráfico 33" descr="Brazo musculoso">
            <a:extLst>
              <a:ext uri="{FF2B5EF4-FFF2-40B4-BE49-F238E27FC236}">
                <a16:creationId xmlns:a16="http://schemas.microsoft.com/office/drawing/2014/main" id="{924FEF4B-E300-054F-8482-815F6E0479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83218" y="4445276"/>
            <a:ext cx="914400" cy="914400"/>
          </a:xfrm>
          <a:prstGeom prst="rect">
            <a:avLst/>
          </a:prstGeom>
        </p:spPr>
      </p:pic>
      <p:pic>
        <p:nvPicPr>
          <p:cNvPr id="36" name="Gráfico 35" descr="Flecha lineal: recto">
            <a:extLst>
              <a:ext uri="{FF2B5EF4-FFF2-40B4-BE49-F238E27FC236}">
                <a16:creationId xmlns:a16="http://schemas.microsoft.com/office/drawing/2014/main" id="{150400F7-45BA-0E4E-855B-154B62A81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3701131" y="3425372"/>
            <a:ext cx="643341" cy="914400"/>
          </a:xfrm>
          <a:prstGeom prst="rect">
            <a:avLst/>
          </a:prstGeom>
        </p:spPr>
      </p:pic>
      <p:pic>
        <p:nvPicPr>
          <p:cNvPr id="37" name="Gráfico 36" descr="Flecha lineal: recto">
            <a:extLst>
              <a:ext uri="{FF2B5EF4-FFF2-40B4-BE49-F238E27FC236}">
                <a16:creationId xmlns:a16="http://schemas.microsoft.com/office/drawing/2014/main" id="{94AFE4DA-8CE6-8B46-8A27-05F244F27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6352774" y="3375368"/>
            <a:ext cx="64334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272708-3E77-A54E-86E9-EB6B20BC0F4E}"/>
              </a:ext>
            </a:extLst>
          </p:cNvPr>
          <p:cNvSpPr/>
          <p:nvPr/>
        </p:nvSpPr>
        <p:spPr>
          <a:xfrm>
            <a:off x="0" y="0"/>
            <a:ext cx="12192000" cy="1428749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9B7D70B-9C2B-F34B-BE02-FE463EF14342}"/>
              </a:ext>
            </a:extLst>
          </p:cNvPr>
          <p:cNvSpPr txBox="1">
            <a:spLocks/>
          </p:cNvSpPr>
          <p:nvPr/>
        </p:nvSpPr>
        <p:spPr>
          <a:xfrm>
            <a:off x="241737" y="418561"/>
            <a:ext cx="4424856" cy="90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77"/>
              </a:rPr>
              <a:t>How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2C71B6-9D26-EE41-AB2B-50BAD6CF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4883637"/>
            <a:ext cx="1719262" cy="18743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CD1F53C-6E84-1A42-AAA9-B09B0CA3C5B0}"/>
              </a:ext>
            </a:extLst>
          </p:cNvPr>
          <p:cNvSpPr txBox="1">
            <a:spLocks/>
          </p:cNvSpPr>
          <p:nvPr/>
        </p:nvSpPr>
        <p:spPr>
          <a:xfrm>
            <a:off x="241737" y="6400800"/>
            <a:ext cx="4424856" cy="32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3986BB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pic>
        <p:nvPicPr>
          <p:cNvPr id="2" name="demo.mp4">
            <a:hlinkClick r:id="" action="ppaction://media"/>
            <a:extLst>
              <a:ext uri="{FF2B5EF4-FFF2-40B4-BE49-F238E27FC236}">
                <a16:creationId xmlns:a16="http://schemas.microsoft.com/office/drawing/2014/main" id="{581069B7-680A-474C-B73D-F77AC5D30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993" t="5409" r="42862" b="15228"/>
          <a:stretch/>
        </p:blipFill>
        <p:spPr>
          <a:xfrm>
            <a:off x="4532778" y="1460810"/>
            <a:ext cx="2782422" cy="49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272708-3E77-A54E-86E9-EB6B20BC0F4E}"/>
              </a:ext>
            </a:extLst>
          </p:cNvPr>
          <p:cNvSpPr/>
          <p:nvPr/>
        </p:nvSpPr>
        <p:spPr>
          <a:xfrm>
            <a:off x="0" y="0"/>
            <a:ext cx="12192000" cy="1428749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9B7D70B-9C2B-F34B-BE02-FE463EF14342}"/>
              </a:ext>
            </a:extLst>
          </p:cNvPr>
          <p:cNvSpPr txBox="1">
            <a:spLocks/>
          </p:cNvSpPr>
          <p:nvPr/>
        </p:nvSpPr>
        <p:spPr>
          <a:xfrm>
            <a:off x="241737" y="418561"/>
            <a:ext cx="4424856" cy="90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77"/>
              </a:rPr>
              <a:t>How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2C71B6-9D26-EE41-AB2B-50BAD6CF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4883637"/>
            <a:ext cx="1719262" cy="18743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CD1F53C-6E84-1A42-AAA9-B09B0CA3C5B0}"/>
              </a:ext>
            </a:extLst>
          </p:cNvPr>
          <p:cNvSpPr txBox="1">
            <a:spLocks/>
          </p:cNvSpPr>
          <p:nvPr/>
        </p:nvSpPr>
        <p:spPr>
          <a:xfrm>
            <a:off x="241737" y="6400800"/>
            <a:ext cx="4424856" cy="32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3986BB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47A3DF-1641-B346-BFE0-07DBE1C0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7" y="1579419"/>
            <a:ext cx="1823304" cy="30133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4846D8-0ECB-2F4A-980B-5B958B8A0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898" y="1632547"/>
            <a:ext cx="2430615" cy="40759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0DC4D35-BCAE-5A4D-9F2B-0569E3A99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392" y="1632547"/>
            <a:ext cx="2423135" cy="40759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69D2FBF-8AFC-924D-87EF-3EA0C6F97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769" y="1630683"/>
            <a:ext cx="2420258" cy="40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272708-3E77-A54E-86E9-EB6B20BC0F4E}"/>
              </a:ext>
            </a:extLst>
          </p:cNvPr>
          <p:cNvSpPr/>
          <p:nvPr/>
        </p:nvSpPr>
        <p:spPr>
          <a:xfrm>
            <a:off x="0" y="0"/>
            <a:ext cx="12192000" cy="1428749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9B7D70B-9C2B-F34B-BE02-FE463EF14342}"/>
              </a:ext>
            </a:extLst>
          </p:cNvPr>
          <p:cNvSpPr txBox="1">
            <a:spLocks/>
          </p:cNvSpPr>
          <p:nvPr/>
        </p:nvSpPr>
        <p:spPr>
          <a:xfrm>
            <a:off x="241737" y="418561"/>
            <a:ext cx="4424856" cy="90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Gill Sans MT" panose="020B0502020104020203" pitchFamily="34" charset="77"/>
              </a:rPr>
              <a:t>How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2C71B6-9D26-EE41-AB2B-50BAD6CF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4883637"/>
            <a:ext cx="1719262" cy="18743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CD1F53C-6E84-1A42-AAA9-B09B0CA3C5B0}"/>
              </a:ext>
            </a:extLst>
          </p:cNvPr>
          <p:cNvSpPr txBox="1">
            <a:spLocks/>
          </p:cNvSpPr>
          <p:nvPr/>
        </p:nvSpPr>
        <p:spPr>
          <a:xfrm>
            <a:off x="241737" y="6400800"/>
            <a:ext cx="4424856" cy="32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3986BB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8FF3D7-621B-F145-9CB5-21F63A3E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7" y="1428750"/>
            <a:ext cx="2814359" cy="46848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2471E2-415B-AD43-B981-9D528F819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301" y="1430170"/>
            <a:ext cx="2804088" cy="46848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5B478D-5726-454C-A24B-0F51BEF5F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42" y="1430170"/>
            <a:ext cx="2827963" cy="46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8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BF2FDD-11C6-7741-AAC8-893FD1A4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34" y="552754"/>
            <a:ext cx="3121573" cy="340315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AA51797-8609-2949-B158-F2A99FA4E2CB}"/>
              </a:ext>
            </a:extLst>
          </p:cNvPr>
          <p:cNvSpPr/>
          <p:nvPr/>
        </p:nvSpPr>
        <p:spPr>
          <a:xfrm>
            <a:off x="0" y="4088523"/>
            <a:ext cx="12192000" cy="2769477"/>
          </a:xfrm>
          <a:prstGeom prst="rect">
            <a:avLst/>
          </a:prstGeom>
          <a:solidFill>
            <a:srgbClr val="398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65340-9BF7-3949-9728-CB8326982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192" y="4570145"/>
            <a:ext cx="4424856" cy="903116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>
                <a:solidFill>
                  <a:schemeClr val="bg1"/>
                </a:solidFill>
                <a:latin typeface="Gill Sans MT" panose="020B0502020104020203" pitchFamily="34" charset="77"/>
              </a:rPr>
              <a:t>KARMA GIGS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80C3DA7-73AA-4844-A99C-F7E5F610D81C}"/>
              </a:ext>
            </a:extLst>
          </p:cNvPr>
          <p:cNvSpPr txBox="1">
            <a:spLocks/>
          </p:cNvSpPr>
          <p:nvPr/>
        </p:nvSpPr>
        <p:spPr>
          <a:xfrm>
            <a:off x="2685392" y="5176161"/>
            <a:ext cx="6558455" cy="989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Irina </a:t>
            </a:r>
            <a:r>
              <a:rPr lang="en-GB" sz="2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Grinico</a:t>
            </a:r>
            <a:r>
              <a:rPr lang="en-GB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Phillipp</a:t>
            </a:r>
            <a:r>
              <a:rPr lang="en-GB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Schürch</a:t>
            </a:r>
            <a:r>
              <a:rPr lang="en-GB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, Carlota Soler </a:t>
            </a:r>
            <a:r>
              <a:rPr lang="en-GB" sz="2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Arasanz</a:t>
            </a:r>
            <a:endParaRPr lang="en-GB" sz="2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258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37</Words>
  <Application>Microsoft Macintosh PowerPoint</Application>
  <PresentationFormat>Panorámica</PresentationFormat>
  <Paragraphs>14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Gill Sans MT</vt:lpstr>
      <vt:lpstr>Tema de Office</vt:lpstr>
      <vt:lpstr>KARMA GIGS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KARMA GIGS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KARMA GIGS</dc:title>
  <dc:creator>FXtd9qLhEZ@student.ethz.ch</dc:creator>
  <cp:lastModifiedBy>FXtd9qLhEZ@student.ethz.ch</cp:lastModifiedBy>
  <cp:revision>15</cp:revision>
  <dcterms:created xsi:type="dcterms:W3CDTF">2019-11-03T13:11:29Z</dcterms:created>
  <dcterms:modified xsi:type="dcterms:W3CDTF">2019-11-03T15:38:19Z</dcterms:modified>
</cp:coreProperties>
</file>